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6356A-80C2-4E50-87C8-1686375C9636}" type="datetimeFigureOut">
              <a:rPr lang="en-US" smtClean="0"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6EF40-0958-4EC6-A80E-A5DF12E71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5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F8054-D66A-465F-972D-265027D0A65B}" type="datetime1">
              <a:rPr lang="en-US" smtClean="0"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C24B6-5D7F-4DF0-9CE5-C65D43DBA527}" type="datetime1">
              <a:rPr lang="en-US" smtClean="0"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2F7B5-4D1D-424E-BB3A-2FAFAB41C847}" type="datetime1">
              <a:rPr lang="en-US" smtClean="0"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E4D28-DAB1-428A-B8A0-7B8688D80993}" type="datetime1">
              <a:rPr lang="en-US" smtClean="0"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B6949-6A5B-40C4-AE3D-98709CC8B9F4}" type="datetime1">
              <a:rPr lang="en-US" smtClean="0"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1EA7C-F5C6-4DCB-92DF-4F88E8DABE74}" type="datetime1">
              <a:rPr lang="en-US" smtClean="0"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1C38B-D657-496D-85FA-676ABF80A105}" type="datetime1">
              <a:rPr lang="en-US" smtClean="0"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70B80-3C5C-4ED3-AF37-7F2ABBB86F18}" type="datetime1">
              <a:rPr lang="en-US" smtClean="0"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FC546-73F2-42B7-BDC8-690A36D8DFAC}" type="datetime1">
              <a:rPr lang="en-US" smtClean="0"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6DAD3-2CCD-4E21-91BD-4486E255011D}" type="datetime1">
              <a:rPr lang="en-US" smtClean="0"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3A08-4EA6-44C8-BA8C-55C42F66ED79}" type="datetime1">
              <a:rPr lang="en-US" smtClean="0"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F7350E-113B-4E01-85D2-60EF815A1FF0}" type="datetime1">
              <a:rPr lang="en-US" smtClean="0"/>
              <a:t>11/16/2013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term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TERMS GLOSSARY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http://www.techterms.com/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Candayce</a:t>
            </a:r>
            <a:r>
              <a:rPr lang="en-US" dirty="0" smtClean="0"/>
              <a:t> Smith </a:t>
            </a:r>
          </a:p>
          <a:p>
            <a:r>
              <a:rPr lang="en-US" dirty="0" err="1" smtClean="0"/>
              <a:t>Mr.Ojalvo</a:t>
            </a:r>
            <a:endParaRPr lang="en-US" dirty="0" smtClean="0"/>
          </a:p>
          <a:p>
            <a:r>
              <a:rPr lang="en-US" dirty="0" smtClean="0"/>
              <a:t>11-16-13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6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pPr marL="0" indent="0">
              <a:buNone/>
            </a:pPr>
            <a:r>
              <a:rPr lang="en-US" dirty="0" smtClean="0"/>
              <a:t>Automated software that can execute certain commands when it receives a specific input.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670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3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r>
              <a:rPr lang="en-US" dirty="0" smtClean="0"/>
              <a:t>Internet Term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pPr marL="0" indent="0">
              <a:buNone/>
            </a:pPr>
            <a:r>
              <a:rPr lang="en-US" dirty="0" smtClean="0"/>
              <a:t>Designed to prevent the spread of fire from one room to the next.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09406"/>
            <a:ext cx="3962400" cy="214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0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4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9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3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(ONE SLIDE FOR EACH TECH TERM)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 TERM CATEGORY: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ACRONYM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PICTURE/OBJECT GALLERY: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2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TERMS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Bot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Firewall</a:t>
            </a:r>
            <a:endParaRPr lang="en-US" dirty="0"/>
          </a:p>
          <a:p>
            <a:r>
              <a:rPr lang="en-US" dirty="0" smtClean="0"/>
              <a:t>ENTER </a:t>
            </a:r>
            <a:r>
              <a:rPr lang="en-US" dirty="0" smtClean="0"/>
              <a:t>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r>
              <a:rPr lang="en-US" dirty="0" smtClean="0"/>
              <a:t>ENTER TERM AND INSERT HYPERLINK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NAME, TEACHER AND 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3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145</TotalTime>
  <Words>188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TECH TERMS GLOSSARY http://www.techterms.com/</vt:lpstr>
      <vt:lpstr>TECH TERM: Bot</vt:lpstr>
      <vt:lpstr>TECH TERM: Firewall</vt:lpstr>
      <vt:lpstr>TECH TERM: (ONE SLIDE FOR EACH TECH TERM)</vt:lpstr>
      <vt:lpstr>TECH TERM: (ONE SLIDE FOR EACH TECH TERM)</vt:lpstr>
      <vt:lpstr>TECH TERM: (ONE SLIDE FOR EACH TECH TERM)</vt:lpstr>
      <vt:lpstr>TECH TERM: (ONE SLIDE FOR EACH TECH TERM)</vt:lpstr>
      <vt:lpstr>TECH TERMS SUMMARY</vt:lpstr>
    </vt:vector>
  </TitlesOfParts>
  <Company>John Bowne 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TERMS GLOSSARY</dc:title>
  <dc:creator>Windows User</dc:creator>
  <cp:lastModifiedBy>Windows User</cp:lastModifiedBy>
  <cp:revision>7</cp:revision>
  <dcterms:created xsi:type="dcterms:W3CDTF">2013-10-26T12:47:42Z</dcterms:created>
  <dcterms:modified xsi:type="dcterms:W3CDTF">2013-11-16T14:28:27Z</dcterms:modified>
</cp:coreProperties>
</file>