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6356A-80C2-4E50-87C8-1686375C9636}" type="datetimeFigureOut">
              <a:rPr lang="en-US" smtClean="0"/>
              <a:t>11/9/2013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6EF40-0958-4EC6-A80E-A5DF12E71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57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32F8054-D66A-465F-972D-265027D0A65B}" type="datetime1">
              <a:rPr lang="en-US" smtClean="0"/>
              <a:t>11/9/2013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4B6-5D7F-4DF0-9CE5-C65D43DBA527}" type="datetime1">
              <a:rPr lang="en-US" smtClean="0"/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F7B5-4D1D-424E-BB3A-2FAFAB41C847}" type="datetime1">
              <a:rPr lang="en-US" smtClean="0"/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4D28-DAB1-428A-B8A0-7B8688D80993}" type="datetime1">
              <a:rPr lang="en-US" smtClean="0"/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6949-6A5B-40C4-AE3D-98709CC8B9F4}" type="datetime1">
              <a:rPr lang="en-US" smtClean="0"/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EA7C-F5C6-4DCB-92DF-4F88E8DABE74}" type="datetime1">
              <a:rPr lang="en-US" smtClean="0"/>
              <a:t>11/9/2013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C38B-D657-496D-85FA-676ABF80A105}" type="datetime1">
              <a:rPr lang="en-US" smtClean="0"/>
              <a:t>11/9/2013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B80-3C5C-4ED3-AF37-7F2ABBB86F18}" type="datetime1">
              <a:rPr lang="en-US" smtClean="0"/>
              <a:t>11/9/2013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FC546-73F2-42B7-BDC8-690A36D8DFAC}" type="datetime1">
              <a:rPr lang="en-US" smtClean="0"/>
              <a:t>11/9/2013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DAD3-2CCD-4E21-91BD-4486E255011D}" type="datetime1">
              <a:rPr lang="en-US" smtClean="0"/>
              <a:t>11/9/2013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3A08-4EA6-44C8-BA8C-55C42F66ED79}" type="datetime1">
              <a:rPr lang="en-US" smtClean="0"/>
              <a:t>11/9/2013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AF7350E-113B-4E01-85D2-60EF815A1FF0}" type="datetime1">
              <a:rPr lang="en-US" smtClean="0"/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term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TERMS GLOSSARY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http://www.techterms.com/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Candayce</a:t>
            </a:r>
            <a:r>
              <a:rPr lang="en-US" dirty="0" smtClean="0"/>
              <a:t> Smith</a:t>
            </a:r>
            <a:endParaRPr lang="en-US" dirty="0" smtClean="0"/>
          </a:p>
          <a:p>
            <a:r>
              <a:rPr lang="en-US" dirty="0" smtClean="0"/>
              <a:t>Mr. </a:t>
            </a:r>
            <a:r>
              <a:rPr lang="en-US" dirty="0" err="1" smtClean="0"/>
              <a:t>Ojalvo</a:t>
            </a:r>
            <a:endParaRPr lang="en-US" dirty="0" smtClean="0"/>
          </a:p>
          <a:p>
            <a:r>
              <a:rPr lang="en-US" dirty="0" smtClean="0"/>
              <a:t>11-9-13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6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VOD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r>
              <a:rPr lang="en-US" dirty="0" smtClean="0"/>
              <a:t>Internet Terms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pPr marL="0" indent="0">
              <a:buNone/>
            </a:pPr>
            <a:r>
              <a:rPr lang="en-US" dirty="0" smtClean="0"/>
              <a:t>Any video that can be played at the request of the user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 </a:t>
            </a:r>
          </a:p>
          <a:p>
            <a:r>
              <a:rPr lang="en-US" dirty="0" smtClean="0"/>
              <a:t>Video on Demand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505200"/>
            <a:ext cx="3962400" cy="2254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83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r>
              <a:rPr lang="en-US" dirty="0" smtClean="0"/>
              <a:t>Internet Terms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pPr marL="0" indent="0">
              <a:buNone/>
            </a:pPr>
            <a:r>
              <a:rPr lang="en-US" dirty="0" smtClean="0"/>
              <a:t>Small amount of data generated by a website and saved by your web browser.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00400"/>
            <a:ext cx="3430191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803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(ONE SLIDE FOR EACH TECH TERM)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46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(ONE SLIDE FOR EACH TECH TERM)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9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(ONE SLIDE FOR EACH TECH TERM)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73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(ONE SLIDE FOR EACH TECH TERM)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2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TERMS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 VOD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>
                <a:hlinkClick r:id="rId3" action="ppaction://hlinksldjump"/>
              </a:rPr>
              <a:t>COOKIES</a:t>
            </a:r>
            <a:endParaRPr lang="en-US" dirty="0" smtClean="0"/>
          </a:p>
          <a:p>
            <a:r>
              <a:rPr lang="en-US" dirty="0" smtClean="0"/>
              <a:t>ENTER </a:t>
            </a:r>
            <a:r>
              <a:rPr lang="en-US" dirty="0" smtClean="0"/>
              <a:t>TERM AND INSERT HYPERLINK</a:t>
            </a:r>
          </a:p>
          <a:p>
            <a:r>
              <a:rPr lang="en-US" dirty="0" smtClean="0"/>
              <a:t>ENTER TERM AND INSERT HYPERLINK</a:t>
            </a:r>
          </a:p>
          <a:p>
            <a:r>
              <a:rPr lang="en-US" dirty="0" smtClean="0"/>
              <a:t>ENTER TERM AND INSERT HYPERLINK</a:t>
            </a:r>
          </a:p>
          <a:p>
            <a:r>
              <a:rPr lang="en-US" dirty="0" smtClean="0"/>
              <a:t>ENTER TERM AND INSERT HYPERLINK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03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149</TotalTime>
  <Words>195</Words>
  <Application>Microsoft Office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TECH TERMS GLOSSARY http://www.techterms.com/</vt:lpstr>
      <vt:lpstr>TECH TERM: VOD</vt:lpstr>
      <vt:lpstr>TECH TERM: Cookies</vt:lpstr>
      <vt:lpstr>TECH TERM: (ONE SLIDE FOR EACH TECH TERM)</vt:lpstr>
      <vt:lpstr>TECH TERM: (ONE SLIDE FOR EACH TECH TERM)</vt:lpstr>
      <vt:lpstr>TECH TERM: (ONE SLIDE FOR EACH TECH TERM)</vt:lpstr>
      <vt:lpstr>TECH TERM: (ONE SLIDE FOR EACH TECH TERM)</vt:lpstr>
      <vt:lpstr>TECH TERMS SUMMARY</vt:lpstr>
    </vt:vector>
  </TitlesOfParts>
  <Company>John Bowne 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TERMS GLOSSARY</dc:title>
  <dc:creator>Windows User</dc:creator>
  <cp:lastModifiedBy>Windows User</cp:lastModifiedBy>
  <cp:revision>8</cp:revision>
  <dcterms:created xsi:type="dcterms:W3CDTF">2013-10-26T12:47:42Z</dcterms:created>
  <dcterms:modified xsi:type="dcterms:W3CDTF">2013-11-09T14:41:18Z</dcterms:modified>
</cp:coreProperties>
</file>