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6356A-80C2-4E50-87C8-1686375C963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6EF40-0958-4EC6-A80E-A5DF12E7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5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8F5B-BC5F-4BE7-B6A5-0221E857902D}" type="datetime1">
              <a:rPr lang="en-US" smtClean="0"/>
              <a:t>11/2/2013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ABB6-0127-4999-8E8D-9FE99FB67D41}" type="datetime1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1B42-5AD4-4E68-9E76-A3573C1F9D1A}" type="datetime1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6605-6552-4238-AF4A-097E95EDC270}" type="datetime1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8264-7552-4ADB-919F-882EEBE2189F}" type="datetime1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810D-153B-4A20-B7EB-24770A7CA9E9}" type="datetime1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2A1-DE36-4D64-836E-B1DE299C0082}" type="datetime1">
              <a:rPr lang="en-US" smtClean="0"/>
              <a:t>11/2/2013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BF9-1791-4383-B5B6-9135177CAA90}" type="datetime1">
              <a:rPr lang="en-US" smtClean="0"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AE649-C4C1-40DD-BF58-CFE24CBD71D3}" type="datetime1">
              <a:rPr lang="en-US" smtClean="0"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D4AD-9A40-442A-9D39-97F9AE95E0E0}" type="datetime1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AB7E-4FB9-43F0-BD65-2BF22F553F30}" type="datetime1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BCCD44-A6E1-47F5-8590-9FE59E885A3B}" type="datetime1">
              <a:rPr lang="en-US" smtClean="0"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term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TERMS GLOSSARY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http://www.techterms.com/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Candayce</a:t>
            </a:r>
            <a:r>
              <a:rPr lang="en-US" dirty="0" smtClean="0"/>
              <a:t> Smith</a:t>
            </a:r>
            <a:endParaRPr lang="en-US" dirty="0" smtClean="0"/>
          </a:p>
          <a:p>
            <a:r>
              <a:rPr lang="en-US" dirty="0" err="1" smtClean="0"/>
              <a:t>Mr.Ojalvo</a:t>
            </a:r>
            <a:endParaRPr lang="en-US" dirty="0" smtClean="0"/>
          </a:p>
          <a:p>
            <a:r>
              <a:rPr lang="en-US" dirty="0" smtClean="0"/>
              <a:t>11-2-13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FTP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TECH TERM CATEGORY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Internet Terms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DESCRIPTION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Common method of transferring files via the internet from one computer to another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ACRONYM</a:t>
            </a:r>
            <a:r>
              <a:rPr lang="en-US" dirty="0" smtClean="0"/>
              <a:t>: File Transfer Protocol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PICTURE/OBJECT </a:t>
            </a:r>
            <a:r>
              <a:rPr lang="en-US" b="1" dirty="0" smtClean="0"/>
              <a:t>GALLERY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67000"/>
            <a:ext cx="3505200" cy="2339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8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Broadband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TECH TERM CATEGORY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Internet Terms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DESCRIPTION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High speed data transmission in which a single cable can carry a large amount.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PICTURE/OBJECT GALLERY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67000"/>
            <a:ext cx="357124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0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TECH TERM CATEGORY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Internet Terms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DESCRIPTION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The company that provides internet access to others.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ACRONYM:</a:t>
            </a:r>
            <a:r>
              <a:rPr lang="en-US" dirty="0" smtClean="0"/>
              <a:t> Internet Service Provider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PICTURE/OBJECT GALLERY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393031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8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TECH TERM CATEGORY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Hardware Terms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DESCRIPTION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Transferring data over regular phone lines and can be used to connect to the internet.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ACRONYM</a:t>
            </a:r>
            <a:r>
              <a:rPr lang="en-US" dirty="0" smtClean="0"/>
              <a:t>: Digital Subscriber Line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PICTURE/OBJECT </a:t>
            </a:r>
            <a:r>
              <a:rPr lang="en-US" b="1" dirty="0" smtClean="0"/>
              <a:t>GALLERY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5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3481879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2965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www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TECH TERM CATEGORY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Internet Terms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DESCRIPTION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A subset of the internet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ACRONYM</a:t>
            </a:r>
          </a:p>
          <a:p>
            <a:pPr marL="0" indent="0">
              <a:buNone/>
            </a:pPr>
            <a:r>
              <a:rPr lang="en-US" dirty="0" smtClean="0"/>
              <a:t>World Wide Web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PICTURE/OBJECT GALLERY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907" y="2819400"/>
            <a:ext cx="4495429" cy="299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73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ASP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TECH TERM CATEGORY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Internet Terms</a:t>
            </a:r>
            <a:endParaRPr lang="en-US" dirty="0"/>
          </a:p>
          <a:p>
            <a:r>
              <a:rPr lang="en-US" b="1" dirty="0" smtClean="0"/>
              <a:t>DESCRIPTION:</a:t>
            </a:r>
          </a:p>
          <a:p>
            <a:pPr marL="0" indent="0">
              <a:buNone/>
            </a:pPr>
            <a:r>
              <a:rPr lang="en-US" dirty="0" smtClean="0"/>
              <a:t>A company or organization that provides software applications to customers over the internet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ACRONYM</a:t>
            </a:r>
          </a:p>
          <a:p>
            <a:pPr marL="0" indent="0">
              <a:buNone/>
            </a:pPr>
            <a:r>
              <a:rPr lang="en-US" dirty="0" smtClean="0"/>
              <a:t>Application Service Provider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PICTURE/OBJECT GALLERY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3982962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9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TERMS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FTP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Broadband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ISP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 DSL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www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ASP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Candayce Smith, Mr.Ojalvo,11-2-13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184</TotalTime>
  <Words>235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TECH TERMS GLOSSARY http://www.techterms.com/</vt:lpstr>
      <vt:lpstr>TECH TERM: FTP</vt:lpstr>
      <vt:lpstr>TECH TERM: Broadband</vt:lpstr>
      <vt:lpstr>TECH TERM: ISP</vt:lpstr>
      <vt:lpstr>TECH TERM: DSL</vt:lpstr>
      <vt:lpstr>TECH TERM: www</vt:lpstr>
      <vt:lpstr>TECH TERM: ASP </vt:lpstr>
      <vt:lpstr>TECH TERMS SUMMARY</vt:lpstr>
    </vt:vector>
  </TitlesOfParts>
  <Company>John Bowne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TERMS GLOSSARY</dc:title>
  <dc:creator>Windows User</dc:creator>
  <cp:lastModifiedBy>Windows User</cp:lastModifiedBy>
  <cp:revision>12</cp:revision>
  <dcterms:created xsi:type="dcterms:W3CDTF">2013-10-26T12:47:42Z</dcterms:created>
  <dcterms:modified xsi:type="dcterms:W3CDTF">2013-11-02T14:19:34Z</dcterms:modified>
</cp:coreProperties>
</file>