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3" r:id="rId4"/>
    <p:sldId id="262" r:id="rId5"/>
    <p:sldId id="261" r:id="rId6"/>
    <p:sldId id="260" r:id="rId7"/>
    <p:sldId id="259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6356A-80C2-4E50-87C8-1686375C9636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6EF40-0958-4EC6-A80E-A5DF12E71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57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8054-D66A-465F-972D-265027D0A65B}" type="datetime1">
              <a:rPr lang="en-US" smtClean="0"/>
              <a:t>11/2/2013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24B6-5D7F-4DF0-9CE5-C65D43DBA527}" type="datetime1">
              <a:rPr lang="en-US" smtClean="0"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2F7B5-4D1D-424E-BB3A-2FAFAB41C847}" type="datetime1">
              <a:rPr lang="en-US" smtClean="0"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4D28-DAB1-428A-B8A0-7B8688D80993}" type="datetime1">
              <a:rPr lang="en-US" smtClean="0"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6949-6A5B-40C4-AE3D-98709CC8B9F4}" type="datetime1">
              <a:rPr lang="en-US" smtClean="0"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EA7C-F5C6-4DCB-92DF-4F88E8DABE74}" type="datetime1">
              <a:rPr lang="en-US" smtClean="0"/>
              <a:t>11/2/2013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1C38B-D657-496D-85FA-676ABF80A105}" type="datetime1">
              <a:rPr lang="en-US" smtClean="0"/>
              <a:t>11/2/2013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0B80-3C5C-4ED3-AF37-7F2ABBB86F18}" type="datetime1">
              <a:rPr lang="en-US" smtClean="0"/>
              <a:t>11/2/2013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C546-73F2-42B7-BDC8-690A36D8DFAC}" type="datetime1">
              <a:rPr lang="en-US" smtClean="0"/>
              <a:t>11/2/2013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6DAD3-2CCD-4E21-91BD-4486E255011D}" type="datetime1">
              <a:rPr lang="en-US" smtClean="0"/>
              <a:t>11/2/2013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3A08-4EA6-44C8-BA8C-55C42F66ED79}" type="datetime1">
              <a:rPr lang="en-US" smtClean="0"/>
              <a:t>11/2/2013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AF7350E-113B-4E01-85D2-60EF815A1FF0}" type="datetime1">
              <a:rPr lang="en-US" smtClean="0"/>
              <a:t>11/2/2013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chterms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 TERMS GLOSSARY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http://www.techterms.com/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1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 Allen</a:t>
            </a:r>
            <a:endParaRPr lang="en-US" dirty="0" smtClean="0"/>
          </a:p>
          <a:p>
            <a:r>
              <a:rPr lang="en-US" dirty="0" err="1" smtClean="0"/>
              <a:t>Mr.Ohalvo</a:t>
            </a:r>
            <a:endParaRPr lang="en-US" dirty="0"/>
          </a:p>
          <a:p>
            <a:r>
              <a:rPr lang="en-US" dirty="0" smtClean="0"/>
              <a:t>11/2/13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0764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 Transfer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TECH TERM CATEGORY</a:t>
            </a:r>
            <a:r>
              <a:rPr lang="en-US" dirty="0" smtClean="0"/>
              <a:t>: FTP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DESCRIPTION:A common method of transferring files via internet from one computer to another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ACRONYM: File Transfer Protocol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PICTURE/OBJECT GALLERY: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09800"/>
            <a:ext cx="4267200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2832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Broadband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TECH TERM CATEGORY</a:t>
            </a:r>
            <a:r>
              <a:rPr lang="en-US" dirty="0" smtClean="0"/>
              <a:t>: Broadband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DESCRIPTION</a:t>
            </a:r>
            <a:r>
              <a:rPr lang="en-US" dirty="0" smtClean="0"/>
              <a:t>: This refers to high-speed data transmissions in which a single cable can carry a large amount of data at once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ACRONYM: None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PICTURE/OBJECT GALLERY: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528" y="2133600"/>
            <a:ext cx="3944471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8033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Internet service Provider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TECH TERM CATEGORY</a:t>
            </a:r>
            <a:r>
              <a:rPr lang="en-US" dirty="0" smtClean="0"/>
              <a:t>: ISP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DESCRIPTION</a:t>
            </a:r>
            <a:r>
              <a:rPr lang="en-US" dirty="0" smtClean="0"/>
              <a:t>: It is needed to connect to the internet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ACRONYM: Internet service provider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PICTURE/OBJECT GALLERY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438400"/>
            <a:ext cx="4496681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6846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Digital Subscriber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TECH TERM CATEGORY</a:t>
            </a:r>
            <a:r>
              <a:rPr lang="en-US" dirty="0" smtClean="0"/>
              <a:t>: </a:t>
            </a:r>
            <a:r>
              <a:rPr lang="en-US" dirty="0" err="1" smtClean="0"/>
              <a:t>Dsl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DESCRIPTION</a:t>
            </a:r>
            <a:r>
              <a:rPr lang="en-US" dirty="0" smtClean="0"/>
              <a:t>: Is a medium for transferring data over regular phone lines and can be used to connect to the internet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ACRONYM: Digital subscriber line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PICTURE/OBJECT GALLERY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5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859" y="2438400"/>
            <a:ext cx="381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0296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World wide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TECH TERM CATEGORY</a:t>
            </a:r>
            <a:r>
              <a:rPr lang="en-US" dirty="0" smtClean="0"/>
              <a:t>: www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DESCRIPTION: Stands </a:t>
            </a:r>
            <a:r>
              <a:rPr lang="en-US" dirty="0"/>
              <a:t>for "World Wide Web." It is important to know that this is not a synonym for the Internet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ACRONYM: World Wide Web.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PICTURE/OBJECT GALLERY: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6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743200"/>
            <a:ext cx="40386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6731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 Service Provider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TECH TERM CATEGORY</a:t>
            </a:r>
            <a:r>
              <a:rPr lang="en-US" dirty="0" smtClean="0"/>
              <a:t>: Asp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DESCRIPTION</a:t>
            </a:r>
            <a:r>
              <a:rPr lang="en-US" dirty="0"/>
              <a:t>: An Application Service Provider is a company or organization that provides software applications to customers over the </a:t>
            </a:r>
            <a:r>
              <a:rPr lang="en-US" dirty="0" smtClean="0"/>
              <a:t>Internet and </a:t>
            </a:r>
            <a:endParaRPr lang="en-US" dirty="0" smtClean="0"/>
          </a:p>
          <a:p>
            <a:r>
              <a:rPr lang="en-US" dirty="0"/>
              <a:t>is a webpage that may contain scripts as well as standard HTML.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ACRONYM: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Application Service Provider or  Active Server Page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PICTURE/OBJECT GALLERY: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7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494" y="2438400"/>
            <a:ext cx="3657600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4926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 TERMS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 action="ppaction://hlinksldjump"/>
              </a:rPr>
              <a:t>File Transfer Protocol</a:t>
            </a:r>
            <a:endParaRPr lang="en-US" dirty="0"/>
          </a:p>
          <a:p>
            <a:r>
              <a:rPr lang="en-US" dirty="0">
                <a:hlinkClick r:id="rId3" action="ppaction://hlinksldjump"/>
              </a:rPr>
              <a:t>Broadband</a:t>
            </a:r>
            <a:endParaRPr lang="en-US" dirty="0"/>
          </a:p>
          <a:p>
            <a:r>
              <a:rPr lang="en-US" dirty="0">
                <a:hlinkClick r:id="rId4" action="ppaction://hlinksldjump"/>
              </a:rPr>
              <a:t>Internet service Provider</a:t>
            </a:r>
            <a:endParaRPr lang="en-US" dirty="0" smtClean="0"/>
          </a:p>
          <a:p>
            <a:r>
              <a:rPr lang="en-US" dirty="0">
                <a:hlinkClick r:id="rId5" action="ppaction://hlinksldjump"/>
              </a:rPr>
              <a:t>Digital Subscriber Line</a:t>
            </a:r>
            <a:endParaRPr lang="en-US" dirty="0" smtClean="0"/>
          </a:p>
          <a:p>
            <a:r>
              <a:rPr lang="en-US" dirty="0">
                <a:hlinkClick r:id="rId6" action="ppaction://hlinksldjump"/>
              </a:rPr>
              <a:t>World wide web</a:t>
            </a:r>
            <a:endParaRPr lang="en-US" dirty="0"/>
          </a:p>
          <a:p>
            <a:r>
              <a:rPr lang="en-US" dirty="0" smtClean="0">
                <a:hlinkClick r:id="rId7" action="ppaction://hlinksldjump"/>
              </a:rPr>
              <a:t>Application </a:t>
            </a:r>
            <a:r>
              <a:rPr lang="en-US" dirty="0">
                <a:hlinkClick r:id="rId7" action="ppaction://hlinksldjump"/>
              </a:rPr>
              <a:t>Service Provider 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03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294</Words>
  <Application>Microsoft Office PowerPoint</Application>
  <PresentationFormat>On-screen Show (4:3)</PresentationFormat>
  <Paragraphs>91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TECH TERMS GLOSSARY http://www.techterms.com/</vt:lpstr>
      <vt:lpstr>File Transfer Protocol</vt:lpstr>
      <vt:lpstr>Broadband</vt:lpstr>
      <vt:lpstr>Internet service Provider</vt:lpstr>
      <vt:lpstr>Digital Subscriber Line</vt:lpstr>
      <vt:lpstr>World wide web</vt:lpstr>
      <vt:lpstr>Application Service Provider </vt:lpstr>
      <vt:lpstr>TECH TERMS SUMMARY</vt:lpstr>
    </vt:vector>
  </TitlesOfParts>
  <Company>John Bowne 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 TERMS GLOSSARY</dc:title>
  <dc:creator>Windows User</dc:creator>
  <cp:lastModifiedBy>Windows User</cp:lastModifiedBy>
  <cp:revision>11</cp:revision>
  <dcterms:created xsi:type="dcterms:W3CDTF">2013-10-26T12:47:42Z</dcterms:created>
  <dcterms:modified xsi:type="dcterms:W3CDTF">2013-11-02T14:54:33Z</dcterms:modified>
</cp:coreProperties>
</file>